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6" r:id="rId6"/>
    <p:sldId id="278" r:id="rId7"/>
    <p:sldId id="272" r:id="rId8"/>
    <p:sldId id="279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0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15301-143F-4852-981E-A4E4DF88D6AF}" v="5" dt="2021-06-16T07:41:23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6FA15301-143F-4852-981E-A4E4DF88D6AF}"/>
    <pc:docChg chg="undo custSel addSld delSld modSld">
      <pc:chgData name="Stijn Weijermars" userId="e364d0b9-009e-4116-b78a-a86aed516e71" providerId="ADAL" clId="{6FA15301-143F-4852-981E-A4E4DF88D6AF}" dt="2021-06-16T07:47:09.992" v="395" actId="47"/>
      <pc:docMkLst>
        <pc:docMk/>
      </pc:docMkLst>
      <pc:sldChg chg="del">
        <pc:chgData name="Stijn Weijermars" userId="e364d0b9-009e-4116-b78a-a86aed516e71" providerId="ADAL" clId="{6FA15301-143F-4852-981E-A4E4DF88D6AF}" dt="2021-06-16T07:33:08.320" v="159" actId="2696"/>
        <pc:sldMkLst>
          <pc:docMk/>
          <pc:sldMk cId="2254931403" sldId="274"/>
        </pc:sldMkLst>
      </pc:sldChg>
      <pc:sldChg chg="modSp mod">
        <pc:chgData name="Stijn Weijermars" userId="e364d0b9-009e-4116-b78a-a86aed516e71" providerId="ADAL" clId="{6FA15301-143F-4852-981E-A4E4DF88D6AF}" dt="2021-06-16T07:26:50.542" v="66" actId="113"/>
        <pc:sldMkLst>
          <pc:docMk/>
          <pc:sldMk cId="728834347" sldId="283"/>
        </pc:sldMkLst>
        <pc:spChg chg="mod">
          <ac:chgData name="Stijn Weijermars" userId="e364d0b9-009e-4116-b78a-a86aed516e71" providerId="ADAL" clId="{6FA15301-143F-4852-981E-A4E4DF88D6AF}" dt="2021-06-16T07:26:50.542" v="66" actId="113"/>
          <ac:spMkLst>
            <pc:docMk/>
            <pc:sldMk cId="728834347" sldId="283"/>
            <ac:spMk id="3" creationId="{650F98B1-479A-4DF7-AC0F-1AFFA199AED9}"/>
          </ac:spMkLst>
        </pc:spChg>
      </pc:sldChg>
      <pc:sldChg chg="addSp modSp mod">
        <pc:chgData name="Stijn Weijermars" userId="e364d0b9-009e-4116-b78a-a86aed516e71" providerId="ADAL" clId="{6FA15301-143F-4852-981E-A4E4DF88D6AF}" dt="2021-06-16T07:26:53.403" v="67" actId="113"/>
        <pc:sldMkLst>
          <pc:docMk/>
          <pc:sldMk cId="2159083994" sldId="284"/>
        </pc:sldMkLst>
        <pc:spChg chg="mod">
          <ac:chgData name="Stijn Weijermars" userId="e364d0b9-009e-4116-b78a-a86aed516e71" providerId="ADAL" clId="{6FA15301-143F-4852-981E-A4E4DF88D6AF}" dt="2021-06-16T07:25:04.405" v="8" actId="20577"/>
          <ac:spMkLst>
            <pc:docMk/>
            <pc:sldMk cId="2159083994" sldId="284"/>
            <ac:spMk id="2" creationId="{681C652F-2057-440E-8630-0C641B019435}"/>
          </ac:spMkLst>
        </pc:spChg>
        <pc:spChg chg="mod">
          <ac:chgData name="Stijn Weijermars" userId="e364d0b9-009e-4116-b78a-a86aed516e71" providerId="ADAL" clId="{6FA15301-143F-4852-981E-A4E4DF88D6AF}" dt="2021-06-16T07:26:53.403" v="67" actId="113"/>
          <ac:spMkLst>
            <pc:docMk/>
            <pc:sldMk cId="2159083994" sldId="284"/>
            <ac:spMk id="3" creationId="{04DEFAE3-B906-41B9-B399-C4A6382DFBCE}"/>
          </ac:spMkLst>
        </pc:spChg>
        <pc:picChg chg="add mod">
          <ac:chgData name="Stijn Weijermars" userId="e364d0b9-009e-4116-b78a-a86aed516e71" providerId="ADAL" clId="{6FA15301-143F-4852-981E-A4E4DF88D6AF}" dt="2021-06-16T07:24:58.152" v="4" actId="1076"/>
          <ac:picMkLst>
            <pc:docMk/>
            <pc:sldMk cId="2159083994" sldId="284"/>
            <ac:picMk id="5" creationId="{9F76F300-09F5-4B1D-A157-572FAC671E26}"/>
          </ac:picMkLst>
        </pc:picChg>
      </pc:sldChg>
      <pc:sldChg chg="modSp new mod">
        <pc:chgData name="Stijn Weijermars" userId="e364d0b9-009e-4116-b78a-a86aed516e71" providerId="ADAL" clId="{6FA15301-143F-4852-981E-A4E4DF88D6AF}" dt="2021-06-16T07:32:43.460" v="155" actId="3626"/>
        <pc:sldMkLst>
          <pc:docMk/>
          <pc:sldMk cId="2349390285" sldId="285"/>
        </pc:sldMkLst>
        <pc:spChg chg="mod">
          <ac:chgData name="Stijn Weijermars" userId="e364d0b9-009e-4116-b78a-a86aed516e71" providerId="ADAL" clId="{6FA15301-143F-4852-981E-A4E4DF88D6AF}" dt="2021-06-16T07:32:28.944" v="153" actId="207"/>
          <ac:spMkLst>
            <pc:docMk/>
            <pc:sldMk cId="2349390285" sldId="285"/>
            <ac:spMk id="2" creationId="{BE1D3347-8ABF-4D01-B08F-A2EAA92A5F53}"/>
          </ac:spMkLst>
        </pc:spChg>
        <pc:spChg chg="mod">
          <ac:chgData name="Stijn Weijermars" userId="e364d0b9-009e-4116-b78a-a86aed516e71" providerId="ADAL" clId="{6FA15301-143F-4852-981E-A4E4DF88D6AF}" dt="2021-06-16T07:32:43.460" v="155" actId="3626"/>
          <ac:spMkLst>
            <pc:docMk/>
            <pc:sldMk cId="2349390285" sldId="285"/>
            <ac:spMk id="3" creationId="{8B8DB313-D9CE-4FA3-B2D8-BEA81AD6CEB2}"/>
          </ac:spMkLst>
        </pc:spChg>
      </pc:sldChg>
      <pc:sldChg chg="modSp new mod">
        <pc:chgData name="Stijn Weijermars" userId="e364d0b9-009e-4116-b78a-a86aed516e71" providerId="ADAL" clId="{6FA15301-143F-4852-981E-A4E4DF88D6AF}" dt="2021-06-16T07:47:03.458" v="394" actId="20577"/>
        <pc:sldMkLst>
          <pc:docMk/>
          <pc:sldMk cId="4228647566" sldId="286"/>
        </pc:sldMkLst>
        <pc:spChg chg="mod">
          <ac:chgData name="Stijn Weijermars" userId="e364d0b9-009e-4116-b78a-a86aed516e71" providerId="ADAL" clId="{6FA15301-143F-4852-981E-A4E4DF88D6AF}" dt="2021-06-16T07:32:13.190" v="150" actId="108"/>
          <ac:spMkLst>
            <pc:docMk/>
            <pc:sldMk cId="4228647566" sldId="286"/>
            <ac:spMk id="2" creationId="{A4F4FFFD-9E92-4355-94F7-045B2B672A58}"/>
          </ac:spMkLst>
        </pc:spChg>
        <pc:spChg chg="mod">
          <ac:chgData name="Stijn Weijermars" userId="e364d0b9-009e-4116-b78a-a86aed516e71" providerId="ADAL" clId="{6FA15301-143F-4852-981E-A4E4DF88D6AF}" dt="2021-06-16T07:47:03.458" v="394" actId="20577"/>
          <ac:spMkLst>
            <pc:docMk/>
            <pc:sldMk cId="4228647566" sldId="286"/>
            <ac:spMk id="3" creationId="{2293E957-82F3-40B6-8F73-D044191E2045}"/>
          </ac:spMkLst>
        </pc:spChg>
      </pc:sldChg>
      <pc:sldChg chg="addSp delSp modSp new mod">
        <pc:chgData name="Stijn Weijermars" userId="e364d0b9-009e-4116-b78a-a86aed516e71" providerId="ADAL" clId="{6FA15301-143F-4852-981E-A4E4DF88D6AF}" dt="2021-06-16T07:42:07.869" v="392" actId="1076"/>
        <pc:sldMkLst>
          <pc:docMk/>
          <pc:sldMk cId="222296143" sldId="287"/>
        </pc:sldMkLst>
        <pc:spChg chg="mod">
          <ac:chgData name="Stijn Weijermars" userId="e364d0b9-009e-4116-b78a-a86aed516e71" providerId="ADAL" clId="{6FA15301-143F-4852-981E-A4E4DF88D6AF}" dt="2021-06-16T07:38:39.623" v="256" actId="20577"/>
          <ac:spMkLst>
            <pc:docMk/>
            <pc:sldMk cId="222296143" sldId="287"/>
            <ac:spMk id="2" creationId="{B985C0D2-367F-43F5-93ED-31E0E550296B}"/>
          </ac:spMkLst>
        </pc:spChg>
        <pc:spChg chg="del">
          <ac:chgData name="Stijn Weijermars" userId="e364d0b9-009e-4116-b78a-a86aed516e71" providerId="ADAL" clId="{6FA15301-143F-4852-981E-A4E4DF88D6AF}" dt="2021-06-16T07:35:23.716" v="182" actId="22"/>
          <ac:spMkLst>
            <pc:docMk/>
            <pc:sldMk cId="222296143" sldId="287"/>
            <ac:spMk id="3" creationId="{6C6FEBEB-40E9-4106-9E97-91C8279E1FF4}"/>
          </ac:spMkLst>
        </pc:spChg>
        <pc:spChg chg="add del">
          <ac:chgData name="Stijn Weijermars" userId="e364d0b9-009e-4116-b78a-a86aed516e71" providerId="ADAL" clId="{6FA15301-143F-4852-981E-A4E4DF88D6AF}" dt="2021-06-16T07:38:08.373" v="236" actId="11529"/>
          <ac:spMkLst>
            <pc:docMk/>
            <pc:sldMk cId="222296143" sldId="287"/>
            <ac:spMk id="8" creationId="{6FC7B205-76F8-4860-A1EA-6B62B961A656}"/>
          </ac:spMkLst>
        </pc:spChg>
        <pc:spChg chg="add mod">
          <ac:chgData name="Stijn Weijermars" userId="e364d0b9-009e-4116-b78a-a86aed516e71" providerId="ADAL" clId="{6FA15301-143F-4852-981E-A4E4DF88D6AF}" dt="2021-06-16T07:38:49.767" v="257" actId="1076"/>
          <ac:spMkLst>
            <pc:docMk/>
            <pc:sldMk cId="222296143" sldId="287"/>
            <ac:spMk id="9" creationId="{21A361A1-9E33-4BED-BAED-5F5680962369}"/>
          </ac:spMkLst>
        </pc:spChg>
        <pc:spChg chg="add mod">
          <ac:chgData name="Stijn Weijermars" userId="e364d0b9-009e-4116-b78a-a86aed516e71" providerId="ADAL" clId="{6FA15301-143F-4852-981E-A4E4DF88D6AF}" dt="2021-06-16T07:42:07.869" v="392" actId="1076"/>
          <ac:spMkLst>
            <pc:docMk/>
            <pc:sldMk cId="222296143" sldId="287"/>
            <ac:spMk id="10" creationId="{F4EE3E14-72AC-48A7-9A21-713BCC07253F}"/>
          </ac:spMkLst>
        </pc:spChg>
        <pc:picChg chg="add mod ord">
          <ac:chgData name="Stijn Weijermars" userId="e364d0b9-009e-4116-b78a-a86aed516e71" providerId="ADAL" clId="{6FA15301-143F-4852-981E-A4E4DF88D6AF}" dt="2021-06-16T07:35:23.716" v="182" actId="22"/>
          <ac:picMkLst>
            <pc:docMk/>
            <pc:sldMk cId="222296143" sldId="287"/>
            <ac:picMk id="5" creationId="{2B379DE4-094D-4640-B843-D5FBCF920849}"/>
          </ac:picMkLst>
        </pc:picChg>
        <pc:picChg chg="add mod">
          <ac:chgData name="Stijn Weijermars" userId="e364d0b9-009e-4116-b78a-a86aed516e71" providerId="ADAL" clId="{6FA15301-143F-4852-981E-A4E4DF88D6AF}" dt="2021-06-16T07:37:04.015" v="196" actId="1076"/>
          <ac:picMkLst>
            <pc:docMk/>
            <pc:sldMk cId="222296143" sldId="287"/>
            <ac:picMk id="7" creationId="{D41FE966-5327-4113-9E93-53EF021DFA2A}"/>
          </ac:picMkLst>
        </pc:picChg>
        <pc:picChg chg="add mod">
          <ac:chgData name="Stijn Weijermars" userId="e364d0b9-009e-4116-b78a-a86aed516e71" providerId="ADAL" clId="{6FA15301-143F-4852-981E-A4E4DF88D6AF}" dt="2021-06-16T07:41:04.078" v="284" actId="1076"/>
          <ac:picMkLst>
            <pc:docMk/>
            <pc:sldMk cId="222296143" sldId="287"/>
            <ac:picMk id="1026" creationId="{A367CB2A-4790-4FC0-90B2-9498D33892C5}"/>
          </ac:picMkLst>
        </pc:picChg>
      </pc:sldChg>
      <pc:sldChg chg="modSp new del mod">
        <pc:chgData name="Stijn Weijermars" userId="e364d0b9-009e-4116-b78a-a86aed516e71" providerId="ADAL" clId="{6FA15301-143F-4852-981E-A4E4DF88D6AF}" dt="2021-06-16T07:47:09.992" v="395" actId="47"/>
        <pc:sldMkLst>
          <pc:docMk/>
          <pc:sldMk cId="1437625276" sldId="288"/>
        </pc:sldMkLst>
        <pc:spChg chg="mod">
          <ac:chgData name="Stijn Weijermars" userId="e364d0b9-009e-4116-b78a-a86aed516e71" providerId="ADAL" clId="{6FA15301-143F-4852-981E-A4E4DF88D6AF}" dt="2021-06-16T07:39:02.610" v="281" actId="20577"/>
          <ac:spMkLst>
            <pc:docMk/>
            <pc:sldMk cId="1437625276" sldId="288"/>
            <ac:spMk id="2" creationId="{57E8EF5E-6F29-4C6F-A1D7-A974DB447F8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16-6-2021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17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16-6-2021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56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16-6-2021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389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16-6-2021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56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16-6-2021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588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16-6-2021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62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16-6-2021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75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16-6-2021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6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16-6-2021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31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16-6-2021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20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7408-69EE-4B98-87BA-F1B8F66DB495}" type="datetimeFigureOut">
              <a:rPr lang="nl-NL" smtClean="0"/>
              <a:t>16-6-2021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41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07408-69EE-4B98-87BA-F1B8F66DB495}" type="datetimeFigureOut">
              <a:rPr lang="nl-NL" smtClean="0"/>
              <a:t>16-6-2021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D489-CB93-4486-BAC7-84D3839BB5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87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pro.nl/programmas/tegenlicht/kijk/afleveringen/2008-2009/here-comes-the-sun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1428" y="1964191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/>
              <a:t>Zonne-energie</a:t>
            </a:r>
            <a:br>
              <a:rPr lang="nl-NL" dirty="0"/>
            </a:br>
            <a:r>
              <a:rPr lang="nl-NL" sz="3600" dirty="0"/>
              <a:t>Les 5 Water &amp; Energie</a:t>
            </a:r>
            <a:br>
              <a:rPr lang="nl-NL" sz="3600" dirty="0"/>
            </a:br>
            <a:r>
              <a:rPr lang="nl-NL" sz="3600" dirty="0"/>
              <a:t>IBS Inrichting van een gebied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21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D3347-8ABF-4D01-B08F-A2EAA92A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0" dirty="0">
                <a:effectLst/>
              </a:rPr>
              <a:t>Standaardformaat zonnepanelen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8DB313-D9CE-4FA3-B2D8-BEA81AD6C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l-NL" b="0" i="0" dirty="0">
                <a:effectLst/>
                <a:latin typeface="system-ui"/>
              </a:rPr>
              <a:t>De meeste zonnepanelen hebben een formaat van 165 centimeter lang en 99 centimeter breed. </a:t>
            </a:r>
          </a:p>
          <a:p>
            <a:pPr algn="l"/>
            <a:r>
              <a:rPr lang="nl-NL" b="0" i="0" dirty="0">
                <a:effectLst/>
                <a:latin typeface="system-ui"/>
              </a:rPr>
              <a:t>Een gebruikelijk </a:t>
            </a:r>
            <a:r>
              <a:rPr lang="nl-NL" b="0" i="0" u="none" strike="noStrike" dirty="0">
                <a:effectLst/>
                <a:latin typeface="system-ui"/>
              </a:rPr>
              <a:t>piekvermogen</a:t>
            </a:r>
            <a:r>
              <a:rPr lang="nl-NL" b="0" i="0" dirty="0">
                <a:effectLst/>
                <a:latin typeface="system-ui"/>
              </a:rPr>
              <a:t> van een standaardformaat zonnepaneel ligt in 2021 tussen de 300 en 350 Wattpiek (</a:t>
            </a:r>
            <a:r>
              <a:rPr lang="nl-NL" b="0" i="0" dirty="0" err="1">
                <a:effectLst/>
                <a:latin typeface="system-ui"/>
              </a:rPr>
              <a:t>Wp</a:t>
            </a:r>
            <a:r>
              <a:rPr lang="nl-NL" b="0" i="0" dirty="0">
                <a:effectLst/>
                <a:latin typeface="system-ui"/>
              </a:rPr>
              <a:t>).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9390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4FFFD-9E92-4355-94F7-045B2B67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Opbrengst zonnepanelen berekenen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93E957-82F3-40B6-8F73-D044191E2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Aantal panelen * Vermogen/paneel * omrekenfactor * verminderingsfactor = Opbrengt per jaar in kWh</a:t>
            </a:r>
          </a:p>
          <a:p>
            <a:pPr marL="0" indent="0">
              <a:buNone/>
            </a:pPr>
            <a:endParaRPr lang="nl-NL" sz="3200" b="1" dirty="0"/>
          </a:p>
          <a:p>
            <a:pPr marL="0" indent="0">
              <a:buNone/>
            </a:pPr>
            <a:endParaRPr lang="nl-NL" sz="3200" b="1" dirty="0"/>
          </a:p>
          <a:p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422864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5C0D2-367F-43F5-93ED-31E0E550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Vergunning?                www.omgevingsloket.nl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B379DE4-094D-4640-B843-D5FBCF920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053" y="1825625"/>
            <a:ext cx="8903893" cy="435133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41FE966-5327-4113-9E93-53EF021DF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779" y="2202037"/>
            <a:ext cx="6214192" cy="4109863"/>
          </a:xfrm>
          <a:prstGeom prst="rect">
            <a:avLst/>
          </a:prstGeom>
        </p:spPr>
      </p:pic>
      <p:sp>
        <p:nvSpPr>
          <p:cNvPr id="9" name="Pijl: rechts 8">
            <a:extLst>
              <a:ext uri="{FF2B5EF4-FFF2-40B4-BE49-F238E27FC236}">
                <a16:creationId xmlns:a16="http://schemas.microsoft.com/office/drawing/2014/main" id="{21A361A1-9E33-4BED-BAED-5F5680962369}"/>
              </a:ext>
            </a:extLst>
          </p:cNvPr>
          <p:cNvSpPr/>
          <p:nvPr/>
        </p:nvSpPr>
        <p:spPr>
          <a:xfrm>
            <a:off x="3956180" y="897228"/>
            <a:ext cx="1371599" cy="391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Bouwkundig tekenwerk - Bouwadvies Nederland">
            <a:extLst>
              <a:ext uri="{FF2B5EF4-FFF2-40B4-BE49-F238E27FC236}">
                <a16:creationId xmlns:a16="http://schemas.microsoft.com/office/drawing/2014/main" id="{A367CB2A-4790-4FC0-90B2-9498D3389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5" y="4290851"/>
            <a:ext cx="2975791" cy="22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F4EE3E14-72AC-48A7-9A21-713BCC07253F}"/>
              </a:ext>
            </a:extLst>
          </p:cNvPr>
          <p:cNvSpPr txBox="1"/>
          <p:nvPr/>
        </p:nvSpPr>
        <p:spPr>
          <a:xfrm>
            <a:off x="751915" y="5569545"/>
            <a:ext cx="267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In enkele gevallen niet mogelijk </a:t>
            </a:r>
            <a:r>
              <a:rPr lang="nl-NL" dirty="0" err="1">
                <a:solidFill>
                  <a:srgbClr val="FF0000"/>
                </a:solidFill>
              </a:rPr>
              <a:t>ivm</a:t>
            </a:r>
            <a:r>
              <a:rPr lang="nl-NL" dirty="0">
                <a:solidFill>
                  <a:srgbClr val="FF0000"/>
                </a:solidFill>
              </a:rPr>
              <a:t> draagconstructie dak</a:t>
            </a:r>
          </a:p>
        </p:txBody>
      </p:sp>
    </p:spTree>
    <p:extLst>
      <p:ext uri="{BB962C8B-B14F-4D97-AF65-F5344CB8AC3E}">
        <p14:creationId xmlns:p14="http://schemas.microsoft.com/office/powerpoint/2010/main" val="22229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AB67C-B512-4EE1-90E6-D757CC00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Achtergrond-documentaire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7A8C4D-CD08-4431-A565-5A56C5023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4800" dirty="0"/>
          </a:p>
          <a:p>
            <a:pPr marL="0" indent="0">
              <a:buNone/>
            </a:pPr>
            <a:r>
              <a:rPr lang="nl-NL" sz="4800" dirty="0">
                <a:hlinkClick r:id="rId2"/>
              </a:rPr>
              <a:t>Here </a:t>
            </a:r>
            <a:r>
              <a:rPr lang="nl-NL" sz="4800" dirty="0" err="1">
                <a:hlinkClick r:id="rId2"/>
              </a:rPr>
              <a:t>comes</a:t>
            </a:r>
            <a:r>
              <a:rPr lang="nl-NL" sz="4800" dirty="0">
                <a:hlinkClick r:id="rId2"/>
              </a:rPr>
              <a:t> </a:t>
            </a:r>
            <a:r>
              <a:rPr lang="nl-NL" sz="4800" dirty="0" err="1">
                <a:hlinkClick r:id="rId2"/>
              </a:rPr>
              <a:t>the</a:t>
            </a:r>
            <a:r>
              <a:rPr lang="nl-NL" sz="4800" dirty="0">
                <a:hlinkClick r:id="rId2"/>
              </a:rPr>
              <a:t> </a:t>
            </a:r>
            <a:r>
              <a:rPr lang="nl-NL" sz="4800" dirty="0" err="1">
                <a:hlinkClick r:id="rId2"/>
              </a:rPr>
              <a:t>sun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104048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6A046-7DD3-4805-B109-060274D4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Zonne-energie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2610EF-6328-453D-8875-E44440C74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Manieren waarop zonne-energie wordt gebruikt:</a:t>
            </a:r>
          </a:p>
          <a:p>
            <a:r>
              <a:rPr lang="nl-NL" dirty="0"/>
              <a:t>PV-panelen: Zon naar elektriciteit</a:t>
            </a:r>
          </a:p>
          <a:p>
            <a:r>
              <a:rPr lang="nl-NL" dirty="0" err="1"/>
              <a:t>Zonne-collectoren</a:t>
            </a:r>
            <a:r>
              <a:rPr lang="nl-NL" dirty="0"/>
              <a:t>: Zon naar warm water</a:t>
            </a:r>
          </a:p>
          <a:p>
            <a:r>
              <a:rPr lang="nl-NL" dirty="0"/>
              <a:t>Zonnekrachtcentrale: Zon naar stoom naar elektriciteit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328561-8249-452A-A8EC-93C773C23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110" y="4227285"/>
            <a:ext cx="3670969" cy="165598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B32949C-C2C2-42DD-AF33-88D04D179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504" y="4227285"/>
            <a:ext cx="2582037" cy="165599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061C893-BC0A-4A5A-B73D-B6579C5F9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057" y="4227285"/>
            <a:ext cx="2485537" cy="165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3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1ED3C3-B14C-4DCE-B78C-87FB83D9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Zonne-energie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95727B-6C7E-418F-B15D-704B96AC5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Maar ook:</a:t>
            </a:r>
          </a:p>
          <a:p>
            <a:r>
              <a:rPr lang="nl-NL" dirty="0"/>
              <a:t>Zon naar suiker naar mest naar biogas</a:t>
            </a:r>
          </a:p>
          <a:p>
            <a:r>
              <a:rPr lang="nl-NL" dirty="0"/>
              <a:t>Zon naar suiker naar hout naar elektriciteit</a:t>
            </a:r>
          </a:p>
          <a:p>
            <a:r>
              <a:rPr lang="nl-NL" dirty="0"/>
              <a:t>Zon naar suiker naar aardgas</a:t>
            </a:r>
          </a:p>
          <a:p>
            <a:r>
              <a:rPr lang="nl-NL" dirty="0"/>
              <a:t>Zon naar suiker naar aardolie</a:t>
            </a:r>
          </a:p>
          <a:p>
            <a:r>
              <a:rPr lang="nl-NL" dirty="0"/>
              <a:t>Zon naar suiker naar steenkolen</a:t>
            </a:r>
          </a:p>
          <a:p>
            <a:r>
              <a:rPr lang="nl-NL" dirty="0"/>
              <a:t>Ofwel fotosynthese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0AB0C0B-F297-423E-9B94-44E183A95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026" y="3904343"/>
            <a:ext cx="4301974" cy="29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2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Opdracht, Zonne-energie in je plangebied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Opdracht uitwerken met je groepje</a:t>
            </a:r>
          </a:p>
          <a:p>
            <a:r>
              <a:rPr lang="nl-NL" dirty="0"/>
              <a:t>Zoek op internet naar informatie over de wijze waarop zonnepanelen op een dak kunnen worden geplaatst en welke factoren daarbij een rol spelen.</a:t>
            </a:r>
          </a:p>
          <a:p>
            <a:r>
              <a:rPr lang="nl-NL" dirty="0"/>
              <a:t>Welke mogelijkheden zijn er in het plangebied  voor het plaatsen van zonnepanelen?</a:t>
            </a:r>
          </a:p>
          <a:p>
            <a:r>
              <a:rPr lang="nl-NL" dirty="0"/>
              <a:t>Houd rekening met de volgende factoren:</a:t>
            </a:r>
          </a:p>
          <a:p>
            <a:pPr lvl="1"/>
            <a:r>
              <a:rPr lang="nl-NL" dirty="0"/>
              <a:t>te gebruiken dakoppervlak;</a:t>
            </a:r>
          </a:p>
          <a:p>
            <a:pPr lvl="1"/>
            <a:r>
              <a:rPr lang="nl-NL" dirty="0"/>
              <a:t>stand ten opzichte van zon;</a:t>
            </a:r>
          </a:p>
          <a:p>
            <a:pPr lvl="1"/>
            <a:r>
              <a:rPr lang="nl-NL" dirty="0"/>
              <a:t>schaduw.</a:t>
            </a:r>
          </a:p>
          <a:p>
            <a:r>
              <a:rPr lang="nl-NL" dirty="0"/>
              <a:t>Hoeveel elektriciteit kan er worden gegenereerd als je zonnepanelen plaatst met een vermogen van 300 </a:t>
            </a:r>
            <a:r>
              <a:rPr lang="nl-NL" dirty="0" err="1"/>
              <a:t>Wp</a:t>
            </a:r>
            <a:r>
              <a:rPr lang="nl-NL" dirty="0"/>
              <a:t> per stuk?</a:t>
            </a:r>
          </a:p>
        </p:txBody>
      </p:sp>
    </p:spTree>
    <p:extLst>
      <p:ext uri="{BB962C8B-B14F-4D97-AF65-F5344CB8AC3E}">
        <p14:creationId xmlns:p14="http://schemas.microsoft.com/office/powerpoint/2010/main" val="3424134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12C38-1DBE-46D8-8A60-BACA0F958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Schaduw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292F37-D6CE-4563-AEA7-11F237910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string (serie) zonnepanelen heeft last van schaduw</a:t>
            </a:r>
          </a:p>
          <a:p>
            <a:r>
              <a:rPr lang="nl-NL" dirty="0"/>
              <a:t>Terugval op te vangen met slimme systemen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0DCA32E-A8D0-4FA3-B92C-DE41EE49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73" y="3154021"/>
            <a:ext cx="3344541" cy="24940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372A583-1FEE-461E-8D33-A99676952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391" y="3572780"/>
            <a:ext cx="42576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7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3B18B-6D42-49CA-8164-A9331604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Zonintensiteit verschilt per regio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41078E1-FF42-4175-8919-ACDBD6D2C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770" y="1457489"/>
            <a:ext cx="4648500" cy="526439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9BD1C70-5074-4850-89AD-4B15DDC75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270" y="1803503"/>
            <a:ext cx="6551460" cy="438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4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9672823-BF10-406F-9372-EC8FD70DF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843" y="0"/>
            <a:ext cx="7072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5CCED-EB22-4A13-8941-A271B696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Wattpiek  – kWh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0F98B1-479A-4DF7-AC0F-1AFFA199A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61565" cy="4351338"/>
          </a:xfrm>
        </p:spPr>
        <p:txBody>
          <a:bodyPr/>
          <a:lstStyle/>
          <a:p>
            <a:r>
              <a:rPr lang="nl-NL" dirty="0" err="1"/>
              <a:t>Wp</a:t>
            </a:r>
            <a:r>
              <a:rPr lang="nl-NL" dirty="0"/>
              <a:t> = vermogen van zonnepaneel uitgedrukt in Wattpiek</a:t>
            </a:r>
          </a:p>
          <a:p>
            <a:r>
              <a:rPr lang="nl-NL" b="1" dirty="0"/>
              <a:t>Omrekenfactor</a:t>
            </a:r>
            <a:r>
              <a:rPr lang="nl-NL" dirty="0"/>
              <a:t> (op basis van zonuren en lichtintensiteit)</a:t>
            </a:r>
          </a:p>
          <a:p>
            <a:r>
              <a:rPr lang="nl-NL" dirty="0"/>
              <a:t>In Nederland wordt standaard 0,85 gebruikt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4FD54D3-BDD1-45BE-AB4D-8C4115907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765" y="1494503"/>
            <a:ext cx="5018147" cy="536349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23638F5-7098-4F82-9F8E-D40284694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6531"/>
            <a:ext cx="76866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3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C652F-2057-440E-8630-0C641B019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Hellingshoek en oriëntatie op Zuid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DEFAE3-B906-41B9-B399-C4A6382DF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Verminderingsfactor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9B76E94-97F4-4B9E-B7EE-5E6A2B6E0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4755292" cy="457239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F76F300-09F5-4B1D-A157-572FAC671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09" y="2506241"/>
            <a:ext cx="3948487" cy="380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839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949A34-8D8D-4140-B21F-038CBC1FBF0F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47a28104-336f-447d-946e-e305ac2bcd47"/>
    <ds:schemaRef ds:uri="34354c1b-6b8c-435b-ad50-990538c19557"/>
  </ds:schemaRefs>
</ds:datastoreItem>
</file>

<file path=customXml/itemProps2.xml><?xml version="1.0" encoding="utf-8"?>
<ds:datastoreItem xmlns:ds="http://schemas.openxmlformats.org/officeDocument/2006/customXml" ds:itemID="{3AFEE3F7-3804-4C22-9B93-DED2784785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4BDFFD-FDCC-4DA0-BDAA-17F50A66CC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288</Words>
  <Application>Microsoft Office PowerPoint</Application>
  <PresentationFormat>Breedbeeld</PresentationFormat>
  <Paragraphs>46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system-ui</vt:lpstr>
      <vt:lpstr>Kantoorthema</vt:lpstr>
      <vt:lpstr>Zonne-energie Les 5 Water &amp; Energie IBS Inrichting van een gebied</vt:lpstr>
      <vt:lpstr>Zonne-energie </vt:lpstr>
      <vt:lpstr>Zonne-energie </vt:lpstr>
      <vt:lpstr>Opdracht, Zonne-energie in je plangebied</vt:lpstr>
      <vt:lpstr>Schaduw</vt:lpstr>
      <vt:lpstr>Zonintensiteit verschilt per regio</vt:lpstr>
      <vt:lpstr>PowerPoint-presentatie</vt:lpstr>
      <vt:lpstr>Wattpiek  – kWh</vt:lpstr>
      <vt:lpstr>Hellingshoek en oriëntatie op Zuid</vt:lpstr>
      <vt:lpstr>Standaardformaat zonnepanelen</vt:lpstr>
      <vt:lpstr>Opbrengst zonnepanelen berekenen</vt:lpstr>
      <vt:lpstr>Vergunning?                www.omgevingsloket.nl</vt:lpstr>
      <vt:lpstr>Achtergrond-documentaire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Stijn Weijermars</cp:lastModifiedBy>
  <cp:revision>22</cp:revision>
  <dcterms:created xsi:type="dcterms:W3CDTF">2019-05-22T08:07:04Z</dcterms:created>
  <dcterms:modified xsi:type="dcterms:W3CDTF">2021-06-16T07:47:29Z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